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4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5" r:id="rId6"/>
    <p:sldId id="274" r:id="rId7"/>
    <p:sldId id="276" r:id="rId8"/>
    <p:sldId id="266" r:id="rId9"/>
    <p:sldId id="277" r:id="rId10"/>
    <p:sldId id="278" r:id="rId11"/>
    <p:sldId id="279" r:id="rId12"/>
    <p:sldId id="280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4EBEE-D5E5-4240-9E37-32D06F63EDA0}" v="44" dt="2022-12-01T11:26:35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8"/>
  </p:normalViewPr>
  <p:slideViewPr>
    <p:cSldViewPr snapToGrid="0" snapToObjects="1">
      <p:cViewPr varScale="1"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a Sharma" userId="d49da54f95c6e201" providerId="LiveId" clId="{F764EBEE-D5E5-4240-9E37-32D06F63EDA0}"/>
    <pc:docChg chg="custSel addSld delSld modSld">
      <pc:chgData name="Mona Sharma" userId="d49da54f95c6e201" providerId="LiveId" clId="{F764EBEE-D5E5-4240-9E37-32D06F63EDA0}" dt="2022-12-01T11:30:08.282" v="330" actId="2696"/>
      <pc:docMkLst>
        <pc:docMk/>
      </pc:docMkLst>
      <pc:sldChg chg="modTransition modAnim">
        <pc:chgData name="Mona Sharma" userId="d49da54f95c6e201" providerId="LiveId" clId="{F764EBEE-D5E5-4240-9E37-32D06F63EDA0}" dt="2022-12-01T11:24:34.232" v="319"/>
        <pc:sldMkLst>
          <pc:docMk/>
          <pc:sldMk cId="1546580382" sldId="257"/>
        </pc:sldMkLst>
      </pc:sldChg>
      <pc:sldChg chg="modTransition">
        <pc:chgData name="Mona Sharma" userId="d49da54f95c6e201" providerId="LiveId" clId="{F764EBEE-D5E5-4240-9E37-32D06F63EDA0}" dt="2022-12-01T11:25:38.826" v="324"/>
        <pc:sldMkLst>
          <pc:docMk/>
          <pc:sldMk cId="844128968" sldId="266"/>
        </pc:sldMkLst>
      </pc:sldChg>
      <pc:sldChg chg="del modTransition">
        <pc:chgData name="Mona Sharma" userId="d49da54f95c6e201" providerId="LiveId" clId="{F764EBEE-D5E5-4240-9E37-32D06F63EDA0}" dt="2022-12-01T11:30:08.282" v="330" actId="2696"/>
        <pc:sldMkLst>
          <pc:docMk/>
          <pc:sldMk cId="3745136551" sldId="272"/>
        </pc:sldMkLst>
      </pc:sldChg>
      <pc:sldChg chg="modTransition">
        <pc:chgData name="Mona Sharma" userId="d49da54f95c6e201" providerId="LiveId" clId="{F764EBEE-D5E5-4240-9E37-32D06F63EDA0}" dt="2022-12-01T11:26:35.638" v="329"/>
        <pc:sldMkLst>
          <pc:docMk/>
          <pc:sldMk cId="1799120912" sldId="273"/>
        </pc:sldMkLst>
      </pc:sldChg>
      <pc:sldChg chg="modTransition">
        <pc:chgData name="Mona Sharma" userId="d49da54f95c6e201" providerId="LiveId" clId="{F764EBEE-D5E5-4240-9E37-32D06F63EDA0}" dt="2022-12-01T11:24:52.934" v="321"/>
        <pc:sldMkLst>
          <pc:docMk/>
          <pc:sldMk cId="1615470028" sldId="274"/>
        </pc:sldMkLst>
      </pc:sldChg>
      <pc:sldChg chg="modSp mod modTransition">
        <pc:chgData name="Mona Sharma" userId="d49da54f95c6e201" providerId="LiveId" clId="{F764EBEE-D5E5-4240-9E37-32D06F63EDA0}" dt="2022-12-01T11:24:41.972" v="320"/>
        <pc:sldMkLst>
          <pc:docMk/>
          <pc:sldMk cId="2161277455" sldId="275"/>
        </pc:sldMkLst>
        <pc:spChg chg="mod">
          <ac:chgData name="Mona Sharma" userId="d49da54f95c6e201" providerId="LiveId" clId="{F764EBEE-D5E5-4240-9E37-32D06F63EDA0}" dt="2022-12-01T09:04:57.600" v="16" actId="20577"/>
          <ac:spMkLst>
            <pc:docMk/>
            <pc:sldMk cId="2161277455" sldId="275"/>
            <ac:spMk id="3" creationId="{9AFF8396-BCE7-9535-DCEA-AFFF71E4BE6A}"/>
          </ac:spMkLst>
        </pc:spChg>
      </pc:sldChg>
      <pc:sldChg chg="modSp mod modTransition">
        <pc:chgData name="Mona Sharma" userId="d49da54f95c6e201" providerId="LiveId" clId="{F764EBEE-D5E5-4240-9E37-32D06F63EDA0}" dt="2022-12-01T11:25:31.159" v="323"/>
        <pc:sldMkLst>
          <pc:docMk/>
          <pc:sldMk cId="272842273" sldId="276"/>
        </pc:sldMkLst>
        <pc:spChg chg="mod">
          <ac:chgData name="Mona Sharma" userId="d49da54f95c6e201" providerId="LiveId" clId="{F764EBEE-D5E5-4240-9E37-32D06F63EDA0}" dt="2022-12-01T11:20:07.017" v="317" actId="20577"/>
          <ac:spMkLst>
            <pc:docMk/>
            <pc:sldMk cId="272842273" sldId="276"/>
            <ac:spMk id="2" creationId="{1BE7F866-E0A4-2D2A-8DD6-412F5D47103B}"/>
          </ac:spMkLst>
        </pc:spChg>
        <pc:spChg chg="mod">
          <ac:chgData name="Mona Sharma" userId="d49da54f95c6e201" providerId="LiveId" clId="{F764EBEE-D5E5-4240-9E37-32D06F63EDA0}" dt="2022-12-01T11:20:24.159" v="318" actId="14100"/>
          <ac:spMkLst>
            <pc:docMk/>
            <pc:sldMk cId="272842273" sldId="276"/>
            <ac:spMk id="3" creationId="{51C84784-7C0F-B0F4-E95A-9983BAE39F07}"/>
          </ac:spMkLst>
        </pc:spChg>
      </pc:sldChg>
      <pc:sldChg chg="modTransition">
        <pc:chgData name="Mona Sharma" userId="d49da54f95c6e201" providerId="LiveId" clId="{F764EBEE-D5E5-4240-9E37-32D06F63EDA0}" dt="2022-12-01T11:25:48.250" v="325"/>
        <pc:sldMkLst>
          <pc:docMk/>
          <pc:sldMk cId="481848956" sldId="277"/>
        </pc:sldMkLst>
      </pc:sldChg>
      <pc:sldChg chg="modSp mod modTransition">
        <pc:chgData name="Mona Sharma" userId="d49da54f95c6e201" providerId="LiveId" clId="{F764EBEE-D5E5-4240-9E37-32D06F63EDA0}" dt="2022-12-01T11:25:57.886" v="326"/>
        <pc:sldMkLst>
          <pc:docMk/>
          <pc:sldMk cId="2257191280" sldId="278"/>
        </pc:sldMkLst>
        <pc:picChg chg="mod">
          <ac:chgData name="Mona Sharma" userId="d49da54f95c6e201" providerId="LiveId" clId="{F764EBEE-D5E5-4240-9E37-32D06F63EDA0}" dt="2022-12-01T09:04:26.323" v="8" actId="14100"/>
          <ac:picMkLst>
            <pc:docMk/>
            <pc:sldMk cId="2257191280" sldId="278"/>
            <ac:picMk id="21" creationId="{652BD9AE-07BB-B10B-E3D4-4CF5C10B5AD6}"/>
          </ac:picMkLst>
        </pc:picChg>
        <pc:picChg chg="mod">
          <ac:chgData name="Mona Sharma" userId="d49da54f95c6e201" providerId="LiveId" clId="{F764EBEE-D5E5-4240-9E37-32D06F63EDA0}" dt="2022-12-01T09:04:19.677" v="7" actId="1076"/>
          <ac:picMkLst>
            <pc:docMk/>
            <pc:sldMk cId="2257191280" sldId="278"/>
            <ac:picMk id="23" creationId="{998AAB5F-CD1D-19B1-02BF-B10E1D65DC76}"/>
          </ac:picMkLst>
        </pc:picChg>
      </pc:sldChg>
      <pc:sldChg chg="addSp delSp modSp new mod modTransition modClrScheme chgLayout">
        <pc:chgData name="Mona Sharma" userId="d49da54f95c6e201" providerId="LiveId" clId="{F764EBEE-D5E5-4240-9E37-32D06F63EDA0}" dt="2022-12-01T11:26:07.699" v="327"/>
        <pc:sldMkLst>
          <pc:docMk/>
          <pc:sldMk cId="3093669082" sldId="279"/>
        </pc:sldMkLst>
        <pc:spChg chg="del mod">
          <ac:chgData name="Mona Sharma" userId="d49da54f95c6e201" providerId="LiveId" clId="{F764EBEE-D5E5-4240-9E37-32D06F63EDA0}" dt="2022-12-01T10:57:34.278" v="180" actId="21"/>
          <ac:spMkLst>
            <pc:docMk/>
            <pc:sldMk cId="3093669082" sldId="279"/>
            <ac:spMk id="2" creationId="{E71EB834-0011-6472-4F0F-194A6ABF7884}"/>
          </ac:spMkLst>
        </pc:spChg>
        <pc:spChg chg="del">
          <ac:chgData name="Mona Sharma" userId="d49da54f95c6e201" providerId="LiveId" clId="{F764EBEE-D5E5-4240-9E37-32D06F63EDA0}" dt="2022-12-01T09:07:54.594" v="36" actId="931"/>
          <ac:spMkLst>
            <pc:docMk/>
            <pc:sldMk cId="3093669082" sldId="279"/>
            <ac:spMk id="3" creationId="{00D3135D-BCF1-AF61-E5A3-49EB0E97816E}"/>
          </ac:spMkLst>
        </pc:spChg>
        <pc:spChg chg="add del mod ord">
          <ac:chgData name="Mona Sharma" userId="d49da54f95c6e201" providerId="LiveId" clId="{F764EBEE-D5E5-4240-9E37-32D06F63EDA0}" dt="2022-12-01T10:59:43.240" v="200" actId="21"/>
          <ac:spMkLst>
            <pc:docMk/>
            <pc:sldMk cId="3093669082" sldId="279"/>
            <ac:spMk id="3" creationId="{E99C3FB0-5494-FFC0-2EE7-8D23F82C4B74}"/>
          </ac:spMkLst>
        </pc:spChg>
        <pc:spChg chg="add del mod ord">
          <ac:chgData name="Mona Sharma" userId="d49da54f95c6e201" providerId="LiveId" clId="{F764EBEE-D5E5-4240-9E37-32D06F63EDA0}" dt="2022-12-01T11:02:28.156" v="294" actId="21"/>
          <ac:spMkLst>
            <pc:docMk/>
            <pc:sldMk cId="3093669082" sldId="279"/>
            <ac:spMk id="4" creationId="{73199C79-A5C3-F8CF-551E-8AB74860B30A}"/>
          </ac:spMkLst>
        </pc:spChg>
        <pc:spChg chg="add del mod ord">
          <ac:chgData name="Mona Sharma" userId="d49da54f95c6e201" providerId="LiveId" clId="{F764EBEE-D5E5-4240-9E37-32D06F63EDA0}" dt="2022-12-01T10:59:46.973" v="201" actId="21"/>
          <ac:spMkLst>
            <pc:docMk/>
            <pc:sldMk cId="3093669082" sldId="279"/>
            <ac:spMk id="6" creationId="{B0CD513D-A4AD-9F60-40BD-CA80E246654A}"/>
          </ac:spMkLst>
        </pc:spChg>
        <pc:spChg chg="add mod ord">
          <ac:chgData name="Mona Sharma" userId="d49da54f95c6e201" providerId="LiveId" clId="{F764EBEE-D5E5-4240-9E37-32D06F63EDA0}" dt="2022-12-01T10:59:30.704" v="198" actId="700"/>
          <ac:spMkLst>
            <pc:docMk/>
            <pc:sldMk cId="3093669082" sldId="279"/>
            <ac:spMk id="7" creationId="{50A11F04-11BC-4B7E-987C-D853BB3C6552}"/>
          </ac:spMkLst>
        </pc:spChg>
        <pc:spChg chg="add del mod ord">
          <ac:chgData name="Mona Sharma" userId="d49da54f95c6e201" providerId="LiveId" clId="{F764EBEE-D5E5-4240-9E37-32D06F63EDA0}" dt="2022-12-01T10:59:51.574" v="202" actId="21"/>
          <ac:spMkLst>
            <pc:docMk/>
            <pc:sldMk cId="3093669082" sldId="279"/>
            <ac:spMk id="8" creationId="{02CEF0B6-B66E-8221-9608-F197D379847C}"/>
          </ac:spMkLst>
        </pc:spChg>
        <pc:spChg chg="add del mod ord">
          <ac:chgData name="Mona Sharma" userId="d49da54f95c6e201" providerId="LiveId" clId="{F764EBEE-D5E5-4240-9E37-32D06F63EDA0}" dt="2022-12-01T10:59:37.626" v="199" actId="21"/>
          <ac:spMkLst>
            <pc:docMk/>
            <pc:sldMk cId="3093669082" sldId="279"/>
            <ac:spMk id="9" creationId="{9E199E9A-EA8C-610F-9974-DF0DF1B74D19}"/>
          </ac:spMkLst>
        </pc:spChg>
        <pc:spChg chg="add del mod ord">
          <ac:chgData name="Mona Sharma" userId="d49da54f95c6e201" providerId="LiveId" clId="{F764EBEE-D5E5-4240-9E37-32D06F63EDA0}" dt="2022-12-01T10:59:55.404" v="203" actId="21"/>
          <ac:spMkLst>
            <pc:docMk/>
            <pc:sldMk cId="3093669082" sldId="279"/>
            <ac:spMk id="10" creationId="{1866AC7B-F627-7D57-4BBB-921DD52D1C17}"/>
          </ac:spMkLst>
        </pc:spChg>
        <pc:spChg chg="add mod">
          <ac:chgData name="Mona Sharma" userId="d49da54f95c6e201" providerId="LiveId" clId="{F764EBEE-D5E5-4240-9E37-32D06F63EDA0}" dt="2022-12-01T11:04:02.491" v="313" actId="1076"/>
          <ac:spMkLst>
            <pc:docMk/>
            <pc:sldMk cId="3093669082" sldId="279"/>
            <ac:spMk id="13" creationId="{EA20948F-1E59-A284-A94E-0526E3E41D7E}"/>
          </ac:spMkLst>
        </pc:spChg>
        <pc:picChg chg="add mod ord">
          <ac:chgData name="Mona Sharma" userId="d49da54f95c6e201" providerId="LiveId" clId="{F764EBEE-D5E5-4240-9E37-32D06F63EDA0}" dt="2022-12-01T11:00:42.328" v="223" actId="1076"/>
          <ac:picMkLst>
            <pc:docMk/>
            <pc:sldMk cId="3093669082" sldId="279"/>
            <ac:picMk id="5" creationId="{F5130915-3ED5-0CA8-2FDE-EEDE2A1962DB}"/>
          </ac:picMkLst>
        </pc:picChg>
        <pc:picChg chg="add del mod">
          <ac:chgData name="Mona Sharma" userId="d49da54f95c6e201" providerId="LiveId" clId="{F764EBEE-D5E5-4240-9E37-32D06F63EDA0}" dt="2022-12-01T09:12:20.928" v="53" actId="21"/>
          <ac:picMkLst>
            <pc:docMk/>
            <pc:sldMk cId="3093669082" sldId="279"/>
            <ac:picMk id="7" creationId="{04B38C84-1C1E-0ED1-313E-A9E4FA71D013}"/>
          </ac:picMkLst>
        </pc:picChg>
        <pc:picChg chg="add del mod">
          <ac:chgData name="Mona Sharma" userId="d49da54f95c6e201" providerId="LiveId" clId="{F764EBEE-D5E5-4240-9E37-32D06F63EDA0}" dt="2022-12-01T09:12:17.809" v="52" actId="21"/>
          <ac:picMkLst>
            <pc:docMk/>
            <pc:sldMk cId="3093669082" sldId="279"/>
            <ac:picMk id="9" creationId="{188ED068-A2A5-64B1-CA1F-7ADC2712BAD9}"/>
          </ac:picMkLst>
        </pc:picChg>
        <pc:picChg chg="add mod">
          <ac:chgData name="Mona Sharma" userId="d49da54f95c6e201" providerId="LiveId" clId="{F764EBEE-D5E5-4240-9E37-32D06F63EDA0}" dt="2022-12-01T10:58:19.829" v="189" actId="14100"/>
          <ac:picMkLst>
            <pc:docMk/>
            <pc:sldMk cId="3093669082" sldId="279"/>
            <ac:picMk id="11" creationId="{D98BDFD5-415F-5F7A-FE8A-6878AB2A7778}"/>
          </ac:picMkLst>
        </pc:picChg>
        <pc:picChg chg="add del mod">
          <ac:chgData name="Mona Sharma" userId="d49da54f95c6e201" providerId="LiveId" clId="{F764EBEE-D5E5-4240-9E37-32D06F63EDA0}" dt="2022-12-01T09:18:17.631" v="85" actId="21"/>
          <ac:picMkLst>
            <pc:docMk/>
            <pc:sldMk cId="3093669082" sldId="279"/>
            <ac:picMk id="13" creationId="{E238B4F6-A127-A37A-92E0-D06CB3311C14}"/>
          </ac:picMkLst>
        </pc:picChg>
        <pc:picChg chg="add del mod">
          <ac:chgData name="Mona Sharma" userId="d49da54f95c6e201" providerId="LiveId" clId="{F764EBEE-D5E5-4240-9E37-32D06F63EDA0}" dt="2022-12-01T09:18:25.700" v="86" actId="21"/>
          <ac:picMkLst>
            <pc:docMk/>
            <pc:sldMk cId="3093669082" sldId="279"/>
            <ac:picMk id="15" creationId="{BEFB28C7-7153-6F8C-1F5D-CB4676B3A412}"/>
          </ac:picMkLst>
        </pc:picChg>
        <pc:picChg chg="add mod">
          <ac:chgData name="Mona Sharma" userId="d49da54f95c6e201" providerId="LiveId" clId="{F764EBEE-D5E5-4240-9E37-32D06F63EDA0}" dt="2022-12-01T10:58:48.937" v="196" actId="14100"/>
          <ac:picMkLst>
            <pc:docMk/>
            <pc:sldMk cId="3093669082" sldId="279"/>
            <ac:picMk id="17" creationId="{63B18D67-60AA-6825-A905-7EE1EB3BCC87}"/>
          </ac:picMkLst>
        </pc:picChg>
        <pc:picChg chg="add mod">
          <ac:chgData name="Mona Sharma" userId="d49da54f95c6e201" providerId="LiveId" clId="{F764EBEE-D5E5-4240-9E37-32D06F63EDA0}" dt="2022-12-01T10:57:57.551" v="186" actId="14100"/>
          <ac:picMkLst>
            <pc:docMk/>
            <pc:sldMk cId="3093669082" sldId="279"/>
            <ac:picMk id="19" creationId="{AFED47C4-B176-9C7E-B580-AA24F9E880F9}"/>
          </ac:picMkLst>
        </pc:picChg>
      </pc:sldChg>
      <pc:sldChg chg="addSp delSp modSp new mod modTransition">
        <pc:chgData name="Mona Sharma" userId="d49da54f95c6e201" providerId="LiveId" clId="{F764EBEE-D5E5-4240-9E37-32D06F63EDA0}" dt="2022-12-01T11:26:14.839" v="328"/>
        <pc:sldMkLst>
          <pc:docMk/>
          <pc:sldMk cId="3647001400" sldId="280"/>
        </pc:sldMkLst>
        <pc:spChg chg="mod">
          <ac:chgData name="Mona Sharma" userId="d49da54f95c6e201" providerId="LiveId" clId="{F764EBEE-D5E5-4240-9E37-32D06F63EDA0}" dt="2022-12-01T10:52:06.496" v="157" actId="20577"/>
          <ac:spMkLst>
            <pc:docMk/>
            <pc:sldMk cId="3647001400" sldId="280"/>
            <ac:spMk id="2" creationId="{9B933B8B-6470-FE21-F4C7-64D429D1E309}"/>
          </ac:spMkLst>
        </pc:spChg>
        <pc:spChg chg="del">
          <ac:chgData name="Mona Sharma" userId="d49da54f95c6e201" providerId="LiveId" clId="{F764EBEE-D5E5-4240-9E37-32D06F63EDA0}" dt="2022-12-01T10:49:32.581" v="136" actId="931"/>
          <ac:spMkLst>
            <pc:docMk/>
            <pc:sldMk cId="3647001400" sldId="280"/>
            <ac:spMk id="3" creationId="{FE1311DE-C31F-A2C6-76A0-86F68CD07010}"/>
          </ac:spMkLst>
        </pc:spChg>
        <pc:picChg chg="add mod">
          <ac:chgData name="Mona Sharma" userId="d49da54f95c6e201" providerId="LiveId" clId="{F764EBEE-D5E5-4240-9E37-32D06F63EDA0}" dt="2022-12-01T10:50:21.696" v="145" actId="1076"/>
          <ac:picMkLst>
            <pc:docMk/>
            <pc:sldMk cId="3647001400" sldId="280"/>
            <ac:picMk id="5" creationId="{B8446BEC-4998-517C-8A74-96C533259C8C}"/>
          </ac:picMkLst>
        </pc:picChg>
        <pc:picChg chg="add mod">
          <ac:chgData name="Mona Sharma" userId="d49da54f95c6e201" providerId="LiveId" clId="{F764EBEE-D5E5-4240-9E37-32D06F63EDA0}" dt="2022-12-01T10:51:29.055" v="146" actId="931"/>
          <ac:picMkLst>
            <pc:docMk/>
            <pc:sldMk cId="3647001400" sldId="280"/>
            <ac:picMk id="7" creationId="{377E6FCF-664F-C992-2592-C66C62F622C1}"/>
          </ac:picMkLst>
        </pc:picChg>
        <pc:picChg chg="add mod">
          <ac:chgData name="Mona Sharma" userId="d49da54f95c6e201" providerId="LiveId" clId="{F764EBEE-D5E5-4240-9E37-32D06F63EDA0}" dt="2022-12-01T10:52:43.832" v="164" actId="1076"/>
          <ac:picMkLst>
            <pc:docMk/>
            <pc:sldMk cId="3647001400" sldId="280"/>
            <ac:picMk id="9" creationId="{4C4ED5B0-B3DC-8BAF-028B-9B5C6B4AEF1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1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5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31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3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98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60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54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5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8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5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7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6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6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1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1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4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41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jpeg"/><Relationship Id="rId4" Type="http://schemas.openxmlformats.org/officeDocument/2006/relationships/diagramData" Target="../diagrams/data1.xm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World travel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Digital Nomad Guide:</a:t>
            </a:r>
          </a:p>
          <a:p>
            <a:r>
              <a:rPr lang="en-US" dirty="0">
                <a:solidFill>
                  <a:schemeClr val="tx1"/>
                </a:solidFill>
              </a:rPr>
              <a:t>The better way to enjoy your world as a nomad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824A-5396-87D0-6B33-A9B237D1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Arial Rounded MT Bold" panose="020F0704030504030204" pitchFamily="34" charset="0"/>
              </a:rPr>
              <a:t>INDEX</a:t>
            </a:r>
            <a:endParaRPr lang="en-IN" sz="54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8396-BCE7-9535-DCEA-AFFF71E4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INTRODUCTION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ABOUT PROJECT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NAVIGATION BAR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HOVER EFFECT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CONTACT FORM</a:t>
            </a:r>
          </a:p>
          <a:p>
            <a:pPr marL="0" indent="0">
              <a:buNone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7745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DB7F-3E20-61FD-3A29-DDA554A7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rial Black" panose="020B0A04020102020204" pitchFamily="34" charset="0"/>
              </a:rPr>
              <a:t>INTRODUCTION</a:t>
            </a:r>
            <a:endParaRPr lang="en-IN" sz="6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4D99-4647-4B1C-F615-6EB014B5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– MONA SHARMA</a:t>
            </a:r>
          </a:p>
          <a:p>
            <a:r>
              <a:rPr lang="en-US" dirty="0"/>
              <a:t>COURSE – BACHELOR OF COMPUTER</a:t>
            </a:r>
          </a:p>
          <a:p>
            <a:r>
              <a:rPr lang="en-US" dirty="0"/>
              <a:t>SECTION – ‘B’</a:t>
            </a:r>
          </a:p>
          <a:p>
            <a:r>
              <a:rPr lang="en-US" dirty="0"/>
              <a:t>ROLL NO – 229158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470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F866-E0A4-2D2A-8DD6-412F5D47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ABOUT WEBSITE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784-7C0F-B0F4-E95A-9983BAE3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35494"/>
            <a:ext cx="8946541" cy="45129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Algerian" panose="04020705040A02060702" pitchFamily="82" charset="0"/>
              </a:rPr>
              <a:t>MY WEBSITE BASED ON TRAVEL</a:t>
            </a:r>
          </a:p>
          <a:p>
            <a:pPr marL="0" indent="0" algn="ctr">
              <a:buNone/>
            </a:pPr>
            <a:endParaRPr lang="en-US" sz="24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sz="2400" dirty="0"/>
              <a:t>All About Travel’s prime focus is “leisure </a:t>
            </a:r>
            <a:r>
              <a:rPr lang="en-IN" sz="2400" dirty="0" err="1"/>
              <a:t>traveler</a:t>
            </a:r>
            <a:r>
              <a:rPr lang="en-IN" sz="2400" dirty="0"/>
              <a:t>”.</a:t>
            </a:r>
          </a:p>
          <a:p>
            <a:pPr marL="0" indent="0">
              <a:buNone/>
            </a:pPr>
            <a:r>
              <a:rPr lang="en-IN" sz="2400" dirty="0"/>
              <a:t>We customize complete tour &amp; travel requirements to any destinations in the world, the below list are our recommended destinations.</a:t>
            </a:r>
          </a:p>
          <a:p>
            <a:pPr marL="0" indent="0">
              <a:buNone/>
            </a:pPr>
            <a:r>
              <a:rPr lang="en-IN" sz="2400" dirty="0"/>
              <a:t>. </a:t>
            </a:r>
            <a:r>
              <a:rPr lang="en-IN" sz="2400" dirty="0">
                <a:solidFill>
                  <a:srgbClr val="92D050"/>
                </a:solidFill>
                <a:latin typeface="Bahnschrift" panose="020B0502040204020203" pitchFamily="34" charset="0"/>
              </a:rPr>
              <a:t>UTTRAKHAND</a:t>
            </a:r>
          </a:p>
          <a:p>
            <a:pPr marL="0" indent="0">
              <a:buNone/>
            </a:pPr>
            <a:r>
              <a:rPr lang="en-IN" sz="2400" dirty="0"/>
              <a:t>. </a:t>
            </a:r>
            <a:r>
              <a:rPr lang="en-IN" sz="2400" dirty="0">
                <a:solidFill>
                  <a:srgbClr val="92D050"/>
                </a:solidFill>
                <a:latin typeface="Bahnschrift SemiBold" panose="020B0502040204020203" pitchFamily="34" charset="0"/>
              </a:rPr>
              <a:t>DESERT, EGYPT</a:t>
            </a:r>
          </a:p>
          <a:p>
            <a:pPr marL="0" indent="0">
              <a:buNone/>
            </a:pPr>
            <a:endParaRPr lang="en-IN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Make a Plan</a:t>
            </a:r>
          </a:p>
        </p:txBody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71815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6A36-4E86-A943-591B-48F7F1FF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NAVIGATION BAR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DFB03-E3A4-F189-B2F9-0DE4AFA0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77" y="771994"/>
            <a:ext cx="5482666" cy="3777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ADBE3-B24C-C000-8F68-27419392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7" y="2031165"/>
            <a:ext cx="5676379" cy="4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DE3F-3859-E2CB-0310-5B75394C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EFFECT</a:t>
            </a:r>
            <a:br>
              <a:rPr lang="en-US" sz="4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52BD9AE-07BB-B10B-E3D4-4CF5C10B5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751" y="3104423"/>
            <a:ext cx="5554949" cy="292266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8AAB5F-CD1D-19B1-02BF-B10E1D65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617409"/>
            <a:ext cx="4655505" cy="38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11F04-11BC-4B7E-987C-D853BB3C65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30915-3ED5-0CA8-2FDE-EEDE2A1962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9142" y="60355"/>
            <a:ext cx="4564063" cy="27987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BDFD5-415F-5F7A-FE8A-6878AB2A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40" y="76947"/>
            <a:ext cx="5811715" cy="2782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B18D67-60AA-6825-A905-7EE1EB3B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40" y="3568757"/>
            <a:ext cx="5851743" cy="3168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ED47C4-B176-9C7E-B580-AA24F9E88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84" y="3568757"/>
            <a:ext cx="4552572" cy="316822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0948F-1E59-A284-A94E-0526E3E4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80" y="2868549"/>
            <a:ext cx="3918856" cy="569882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  <a:latin typeface="Arial Black" panose="020B0A04020102020204" pitchFamily="34" charset="0"/>
              </a:rPr>
              <a:t>CONTACT FORM</a:t>
            </a:r>
            <a:endParaRPr lang="en-IN" dirty="0"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690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3B8B-6470-FE21-F4C7-64D429D1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br>
              <a:rPr lang="en-US" sz="5400" dirty="0">
                <a:solidFill>
                  <a:schemeClr val="bg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</a:br>
            <a:r>
              <a:rPr lang="en-US" sz="5400" dirty="0">
                <a:solidFill>
                  <a:schemeClr val="bg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FOOTER</a:t>
            </a:r>
            <a:endParaRPr lang="en-IN" sz="5400" dirty="0">
              <a:solidFill>
                <a:schemeClr val="bg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46BEC-4998-517C-8A74-96C533259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93" y="412056"/>
            <a:ext cx="5764017" cy="25943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E6FCF-664F-C992-2592-C66C62F6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72" y="3288018"/>
            <a:ext cx="167655" cy="281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ED5B0-B3DC-8BAF-028B-9B5C6B4AE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4" y="3288018"/>
            <a:ext cx="6059767" cy="30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01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177</TotalTime>
  <Words>141</Words>
  <Application>Microsoft Office PowerPoint</Application>
  <PresentationFormat>Widescreen</PresentationFormat>
  <Paragraphs>34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Algerian</vt:lpstr>
      <vt:lpstr>Arial</vt:lpstr>
      <vt:lpstr>Arial Black</vt:lpstr>
      <vt:lpstr>Arial Rounded MT Bold</vt:lpstr>
      <vt:lpstr>Bahnschrift</vt:lpstr>
      <vt:lpstr>Bahnschrift SemiBold</vt:lpstr>
      <vt:lpstr>Calibri</vt:lpstr>
      <vt:lpstr>Century Gothic</vt:lpstr>
      <vt:lpstr>Wingdings 3</vt:lpstr>
      <vt:lpstr>Ion</vt:lpstr>
      <vt:lpstr>World travel</vt:lpstr>
      <vt:lpstr>INDEX</vt:lpstr>
      <vt:lpstr>INTRODUCTION</vt:lpstr>
      <vt:lpstr>ABOUT WEBSITE</vt:lpstr>
      <vt:lpstr>Make a Plan</vt:lpstr>
      <vt:lpstr>NAVIGATION BAR</vt:lpstr>
      <vt:lpstr>HOVER EFFECT </vt:lpstr>
      <vt:lpstr>PowerPoint Presentation</vt:lpstr>
      <vt:lpstr> FOOTER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travel</dc:title>
  <dc:creator>Mona Sharma</dc:creator>
  <cp:lastModifiedBy>Mona Sharma</cp:lastModifiedBy>
  <cp:revision>1</cp:revision>
  <dcterms:created xsi:type="dcterms:W3CDTF">2022-11-30T17:01:38Z</dcterms:created>
  <dcterms:modified xsi:type="dcterms:W3CDTF">2022-12-01T11:30:17Z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